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9" r:id="rId3"/>
    <p:sldId id="258" r:id="rId4"/>
    <p:sldId id="263" r:id="rId5"/>
    <p:sldId id="261" r:id="rId6"/>
    <p:sldId id="262" r:id="rId7"/>
    <p:sldId id="264" r:id="rId8"/>
    <p:sldId id="265" r:id="rId9"/>
    <p:sldId id="267" r:id="rId10"/>
    <p:sldId id="259" r:id="rId11"/>
    <p:sldId id="260" r:id="rId12"/>
    <p:sldId id="270" r:id="rId13"/>
    <p:sldId id="271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18B17-0051-45B0-AD0D-F93F559B9FCE}" type="datetimeFigureOut">
              <a:rPr lang="en-US" smtClean="0"/>
              <a:pPr/>
              <a:t>3/6/2018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4F50B0B9-ED5F-47ED-962A-50A09257227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18B17-0051-45B0-AD0D-F93F559B9FCE}" type="datetimeFigureOut">
              <a:rPr lang="en-US" smtClean="0"/>
              <a:pPr/>
              <a:t>3/6/2018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0B0B9-ED5F-47ED-962A-50A0925722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18B17-0051-45B0-AD0D-F93F559B9FCE}" type="datetimeFigureOut">
              <a:rPr lang="en-US" smtClean="0"/>
              <a:pPr/>
              <a:t>3/6/2018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0B0B9-ED5F-47ED-962A-50A0925722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18B17-0051-45B0-AD0D-F93F559B9FCE}" type="datetimeFigureOut">
              <a:rPr lang="en-US" smtClean="0"/>
              <a:pPr/>
              <a:t>3/6/2018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0B0B9-ED5F-47ED-962A-50A09257227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18B17-0051-45B0-AD0D-F93F559B9FCE}" type="datetimeFigureOut">
              <a:rPr lang="en-US" smtClean="0"/>
              <a:pPr/>
              <a:t>3/6/2018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4F50B0B9-ED5F-47ED-962A-50A0925722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18B17-0051-45B0-AD0D-F93F559B9FCE}" type="datetimeFigureOut">
              <a:rPr lang="en-US" smtClean="0"/>
              <a:pPr/>
              <a:t>3/6/2018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0B0B9-ED5F-47ED-962A-50A09257227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18B17-0051-45B0-AD0D-F93F559B9FCE}" type="datetimeFigureOut">
              <a:rPr lang="en-US" smtClean="0"/>
              <a:pPr/>
              <a:t>3/6/2018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0B0B9-ED5F-47ED-962A-50A09257227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18B17-0051-45B0-AD0D-F93F559B9FCE}" type="datetimeFigureOut">
              <a:rPr lang="en-US" smtClean="0"/>
              <a:pPr/>
              <a:t>3/6/2018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0B0B9-ED5F-47ED-962A-50A0925722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18B17-0051-45B0-AD0D-F93F559B9FCE}" type="datetimeFigureOut">
              <a:rPr lang="en-US" smtClean="0"/>
              <a:pPr/>
              <a:t>3/6/2018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0B0B9-ED5F-47ED-962A-50A0925722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18B17-0051-45B0-AD0D-F93F559B9FCE}" type="datetimeFigureOut">
              <a:rPr lang="en-US" smtClean="0"/>
              <a:pPr/>
              <a:t>3/6/2018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0B0B9-ED5F-47ED-962A-50A09257227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18B17-0051-45B0-AD0D-F93F559B9FCE}" type="datetimeFigureOut">
              <a:rPr lang="en-US" smtClean="0"/>
              <a:pPr/>
              <a:t>3/6/2018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4F50B0B9-ED5F-47ED-962A-50A09257227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82218B17-0051-45B0-AD0D-F93F559B9FCE}" type="datetimeFigureOut">
              <a:rPr lang="en-US" smtClean="0"/>
              <a:pPr/>
              <a:t>3/6/2018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4F50B0B9-ED5F-47ED-962A-50A09257227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b="1" dirty="0" smtClean="0"/>
              <a:t>ESSA ALRASHEDI</a:t>
            </a:r>
          </a:p>
          <a:p>
            <a:r>
              <a:rPr lang="en-US" b="1" dirty="0" smtClean="0"/>
              <a:t>PEDIATRIC PULMONOLOGIST</a:t>
            </a:r>
          </a:p>
          <a:p>
            <a:r>
              <a:rPr lang="en-US" b="1" dirty="0" smtClean="0"/>
              <a:t>CHILDREN HOSPITAL</a:t>
            </a:r>
          </a:p>
          <a:p>
            <a:r>
              <a:rPr lang="en-US" b="1" dirty="0" smtClean="0"/>
              <a:t>King Saud Medical City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URTI IN CHILDREN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 l="15813" t="17708" r="29722" b="1354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 l="32211" t="15625" r="11567" b="625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https://mail.google.com/mail/u/0/?ui=2&amp;ik=a20704cae3&amp;view=fimg&amp;th=161f75fab139346f&amp;attid=0.1.1&amp;disp=emb&amp;attbid=ANGjdJ8TaZ3LIp3x7fae8XarMdKKl1SaZ_mwMIGzMIPFpt2Yw1dHOPfY5b3T_xAnG0xiAUdLFEENzWOMTPGMXBVgxyU23tV70nxjgMsvp-WyxSfF6JLucl-ClYUOQKM&amp;sz=s0-l75-ft&amp;ats=1520310044043&amp;rm=161f75fab139346f&amp;zw&amp;atsh=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8" name="AutoShape 4" descr="https://mail.google.com/mail/u/0/?ui=2&amp;ik=a20704cae3&amp;view=fimg&amp;th=161f75fab139346f&amp;attid=0.1.1&amp;disp=emb&amp;attbid=ANGjdJ8TaZ3LIp3x7fae8XarMdKKl1SaZ_mwMIGzMIPFpt2Yw1dHOPfY5b3T_xAnG0xiAUdLFEENzWOMTPGMXBVgxyU23tV70nxjgMsvp-WyxSfF6JLucl-ClYUOQKM&amp;sz=s0-l75-ft&amp;ats=1520310044043&amp;rm=161f75fab139346f&amp;zw&amp;atsh=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/>
          <a:srcRect l="28111" t="9375" r="29722" b="22917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sz="8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</a:t>
            </a:r>
            <a:r>
              <a:rPr lang="en-US" sz="8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hanks</a:t>
            </a:r>
            <a:endParaRPr lang="en-US" sz="80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5000" y="0"/>
            <a:ext cx="7861300" cy="6604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 l="24012" t="15625" r="23280" b="6250"/>
          <a:stretch>
            <a:fillRect/>
          </a:stretch>
        </p:blipFill>
        <p:spPr bwMode="auto">
          <a:xfrm>
            <a:off x="0" y="0"/>
            <a:ext cx="9220200" cy="6858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604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 l="48024" t="15625" r="11435" b="29167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 l="49781" t="18750" r="10395" b="11458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152400"/>
            <a:ext cx="8991600" cy="6604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419100"/>
            <a:ext cx="8839200" cy="61341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139700"/>
            <a:ext cx="8610600" cy="64897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96</TotalTime>
  <Words>14</Words>
  <Application>Microsoft Office PowerPoint</Application>
  <PresentationFormat>On-screen Show (4:3)</PresentationFormat>
  <Paragraphs>6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Equity</vt:lpstr>
      <vt:lpstr>URTI IN CHILDREN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URTI IN CHILDREN</dc:title>
  <dc:creator>e.alrashedi</dc:creator>
  <cp:lastModifiedBy>e.alrashedi</cp:lastModifiedBy>
  <cp:revision>21</cp:revision>
  <dcterms:created xsi:type="dcterms:W3CDTF">2018-03-05T06:14:51Z</dcterms:created>
  <dcterms:modified xsi:type="dcterms:W3CDTF">2018-03-06T04:25:38Z</dcterms:modified>
</cp:coreProperties>
</file>